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29" r:id="rId41"/>
    <p:sldId id="292" r:id="rId42"/>
    <p:sldId id="293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08" d="100"/>
          <a:sy n="108" d="100"/>
        </p:scale>
        <p:origin x="23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11/15/2023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15.11.2023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15.11.2023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15.11.2023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15.11.2023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15.11.2023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15.11.2023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351338"/>
          </a:xfrm>
        </p:spPr>
        <p:txBody>
          <a:bodyPr/>
          <a:lstStyle/>
          <a:p>
            <a:r>
              <a:rPr lang="en-GB" dirty="0"/>
              <a:t>transformer efficiency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 (also embodied agents / grounding)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2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5202021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646141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31" y="1927657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807676" y="3187124"/>
            <a:ext cx="3269555" cy="150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16484</TotalTime>
  <Words>2492</Words>
  <Application>Microsoft Office PowerPoint</Application>
  <PresentationFormat>Widescreen</PresentationFormat>
  <Paragraphs>387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359</cp:revision>
  <dcterms:created xsi:type="dcterms:W3CDTF">2022-07-19T11:32:37Z</dcterms:created>
  <dcterms:modified xsi:type="dcterms:W3CDTF">2023-11-15T08:02:55Z</dcterms:modified>
</cp:coreProperties>
</file>